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1"/>
  </p:notesMasterIdLst>
  <p:sldIdLst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35" r:id="rId48"/>
    <p:sldId id="304" r:id="rId49"/>
    <p:sldId id="305" r:id="rId50"/>
    <p:sldId id="306" r:id="rId51"/>
    <p:sldId id="307" r:id="rId52"/>
    <p:sldId id="308" r:id="rId53"/>
    <p:sldId id="338" r:id="rId54"/>
    <p:sldId id="336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9" r:id="rId78"/>
    <p:sldId id="340" r:id="rId79"/>
    <p:sldId id="341" r:id="rId80"/>
    <p:sldId id="342" r:id="rId81"/>
    <p:sldId id="343" r:id="rId82"/>
    <p:sldId id="344" r:id="rId83"/>
    <p:sldId id="345" r:id="rId84"/>
    <p:sldId id="346" r:id="rId85"/>
    <p:sldId id="347" r:id="rId86"/>
    <p:sldId id="348" r:id="rId87"/>
    <p:sldId id="349" r:id="rId88"/>
    <p:sldId id="350" r:id="rId89"/>
    <p:sldId id="351" r:id="rId90"/>
    <p:sldId id="352" r:id="rId91"/>
    <p:sldId id="353" r:id="rId92"/>
    <p:sldId id="354" r:id="rId93"/>
    <p:sldId id="355" r:id="rId94"/>
    <p:sldId id="356" r:id="rId95"/>
    <p:sldId id="357" r:id="rId96"/>
    <p:sldId id="358" r:id="rId97"/>
    <p:sldId id="359" r:id="rId98"/>
    <p:sldId id="360" r:id="rId99"/>
    <p:sldId id="361" r:id="rId10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6148" autoAdjust="0"/>
  </p:normalViewPr>
  <p:slideViewPr>
    <p:cSldViewPr>
      <p:cViewPr varScale="1">
        <p:scale>
          <a:sx n="61" d="100"/>
          <a:sy n="61" d="100"/>
        </p:scale>
        <p:origin x="90" y="9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1391-6E43-4592-8A87-9DEDAD6667C7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EF42-B2B8-4A02-97EE-88E989452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2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47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1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9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0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4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2544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4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4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093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50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9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 userDrawn="1"/>
        </p:nvGrpSpPr>
        <p:grpSpPr>
          <a:xfrm>
            <a:off x="683568" y="712908"/>
            <a:ext cx="7920880" cy="4516292"/>
            <a:chOff x="683568" y="712908"/>
            <a:chExt cx="7920880" cy="451629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683568" y="712908"/>
              <a:ext cx="7920880" cy="451629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961494" y="990834"/>
              <a:ext cx="7365029" cy="40380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 cmpd="sng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spc="10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2" descr="G:\sisa Book\book\jeon yu jin\하오빵 어린이 중국어\시사중국어사_로고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82" y="6021288"/>
            <a:ext cx="1798637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683568" y="712908"/>
            <a:ext cx="7920880" cy="5668742"/>
            <a:chOff x="683568" y="712908"/>
            <a:chExt cx="7920880" cy="5668742"/>
          </a:xfrm>
        </p:grpSpPr>
        <p:grpSp>
          <p:nvGrpSpPr>
            <p:cNvPr id="13" name="그룹 12"/>
            <p:cNvGrpSpPr/>
            <p:nvPr/>
          </p:nvGrpSpPr>
          <p:grpSpPr>
            <a:xfrm>
              <a:off x="683568" y="712908"/>
              <a:ext cx="7920880" cy="4516292"/>
              <a:chOff x="539552" y="764704"/>
              <a:chExt cx="8208912" cy="4680520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9552" y="764704"/>
                <a:ext cx="8208912" cy="468052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모서리가 둥근 직사각형 16"/>
              <p:cNvSpPr/>
              <p:nvPr/>
            </p:nvSpPr>
            <p:spPr>
              <a:xfrm>
                <a:off x="827584" y="1052736"/>
                <a:ext cx="7632848" cy="4184848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spc="10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satMod val="280000"/>
                      <a:tint val="100000"/>
                      <a:alpha val="5700"/>
                    </a:schemeClr>
                  </a:solidFill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15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02128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6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今天</a:t>
            </a:r>
            <a:endParaRPr lang="ko-KR" altLang="en-US" sz="26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31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>
                <a:ln>
                  <a:prstDash val="solid"/>
                </a:ln>
                <a:latin typeface="sasung" pitchFamily="2" charset="0"/>
                <a:ea typeface="+mn-ea"/>
              </a:rPr>
              <a:t>de</a:t>
            </a:r>
            <a:endParaRPr lang="en-US" altLang="ko-KR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0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生日</a:t>
            </a:r>
            <a:endParaRPr lang="ko-KR" altLang="en-US" sz="26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99800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500" dirty="0" err="1">
                <a:ln>
                  <a:prstDash val="solid"/>
                </a:ln>
                <a:latin typeface="sasung" pitchFamily="2" charset="0"/>
                <a:ea typeface="+mn-ea"/>
              </a:rPr>
              <a:t>shēngrì</a:t>
            </a:r>
            <a:endParaRPr lang="en-US" altLang="ko-KR" sz="16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79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吗</a:t>
            </a:r>
            <a:endParaRPr lang="ko-KR" altLang="en-US" sz="28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45563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>
                <a:ln>
                  <a:prstDash val="solid"/>
                </a:ln>
                <a:latin typeface="sasung" pitchFamily="2" charset="0"/>
                <a:ea typeface="+mn-ea"/>
              </a:rPr>
              <a:t>ma</a:t>
            </a:r>
            <a:endParaRPr lang="en-US" altLang="ko-KR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63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祝</a:t>
            </a:r>
            <a:endParaRPr lang="ko-KR" altLang="en-US" sz="28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66543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atin typeface="sasung" pitchFamily="2" charset="0"/>
              </a:rPr>
              <a:t>zhù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9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快乐</a:t>
            </a:r>
            <a:endParaRPr lang="ko-KR" altLang="en-US" sz="26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1276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+mn-ea"/>
              </a:rPr>
              <a:t>kuàilè</a:t>
            </a:r>
            <a:endParaRPr lang="en-US" altLang="ko-KR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1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考试</a:t>
            </a:r>
            <a:endParaRPr lang="ko-KR" altLang="en-US" sz="26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390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95402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j</a:t>
            </a:r>
            <a:r>
              <a:rPr lang="en-US" altLang="ko-KR" sz="20000" dirty="0" err="1">
                <a:latin typeface="sasung"/>
              </a:rPr>
              <a:t>ī</a:t>
            </a:r>
            <a:r>
              <a:rPr lang="en-US" altLang="ko-KR" sz="20000" dirty="0" err="1">
                <a:latin typeface="sasung" pitchFamily="2" charset="0"/>
              </a:rPr>
              <a:t>ntiān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83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kǎoshì</a:t>
            </a:r>
            <a:endParaRPr lang="en-US" altLang="ko-KR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下</a:t>
            </a:r>
            <a:endParaRPr lang="ko-KR" altLang="en-US" sz="28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2144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xià</a:t>
            </a:r>
            <a:endParaRPr lang="en-US" altLang="ko-KR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5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星期三</a:t>
            </a:r>
            <a:endParaRPr lang="ko-KR" altLang="en-US" sz="185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070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x</a:t>
            </a:r>
            <a:r>
              <a:rPr lang="en-US" altLang="ko-KR" sz="13000" dirty="0" err="1">
                <a:ln>
                  <a:prstDash val="solid"/>
                </a:ln>
                <a:latin typeface="sasung"/>
                <a:ea typeface="+mn-ea"/>
              </a:rPr>
              <a:t>ī</a:t>
            </a:r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ngq</a:t>
            </a:r>
            <a:r>
              <a:rPr lang="en-US" altLang="ko-KR" sz="13000" dirty="0" err="1">
                <a:ln>
                  <a:prstDash val="solid"/>
                </a:ln>
                <a:latin typeface="sasung"/>
                <a:ea typeface="+mn-ea"/>
              </a:rPr>
              <a:t>ī</a:t>
            </a:r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sān</a:t>
            </a:r>
            <a:endParaRPr lang="en-US" altLang="ko-KR" sz="1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658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儿童节</a:t>
            </a:r>
            <a:endParaRPr lang="ko-KR" altLang="en-US" sz="185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73276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500" dirty="0" err="1">
                <a:ln>
                  <a:prstDash val="solid"/>
                </a:ln>
                <a:latin typeface="sasung" pitchFamily="2" charset="0"/>
                <a:ea typeface="+mn-ea"/>
              </a:rPr>
              <a:t>Értóng</a:t>
            </a:r>
            <a:r>
              <a:rPr lang="en-US" altLang="ko-KR" sz="125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ko-KR" sz="12500" dirty="0" err="1">
                <a:ln>
                  <a:prstDash val="solid"/>
                </a:ln>
                <a:latin typeface="sasung" pitchFamily="2" charset="0"/>
                <a:ea typeface="+mn-ea"/>
              </a:rPr>
              <a:t>Jié</a:t>
            </a:r>
            <a:endParaRPr lang="en-US" altLang="ko-KR" sz="12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72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899592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9600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北京</a:t>
            </a:r>
            <a:endParaRPr lang="ko-KR" altLang="en-US" sz="26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2475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72000" dirty="0" err="1">
                <a:ln>
                  <a:prstDash val="solid"/>
                </a:ln>
                <a:latin typeface="sasung" pitchFamily="2" charset="0"/>
                <a:ea typeface="+mn-ea"/>
              </a:rPr>
              <a:t>Běij</a:t>
            </a:r>
            <a:r>
              <a:rPr lang="en-US" altLang="ko-KR" sz="72000" dirty="0" err="1">
                <a:ln>
                  <a:prstDash val="solid"/>
                </a:ln>
                <a:latin typeface="sasung"/>
                <a:ea typeface="+mn-ea"/>
              </a:rPr>
              <a:t>ī</a:t>
            </a:r>
            <a:r>
              <a:rPr lang="en-US" altLang="ko-KR" sz="72000" dirty="0" err="1">
                <a:ln>
                  <a:prstDash val="solid"/>
                </a:ln>
                <a:latin typeface="sasung" pitchFamily="2" charset="0"/>
                <a:ea typeface="+mn-ea"/>
              </a:rPr>
              <a:t>ng</a:t>
            </a:r>
            <a:r>
              <a:rPr lang="en-US" altLang="ko-KR" sz="20000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ea"/>
                <a:ea typeface="+mn-ea"/>
              </a:rPr>
              <a:t> </a:t>
            </a:r>
            <a:endParaRPr lang="en-US" altLang="ko-KR" sz="9600" dirty="0"/>
          </a:p>
        </p:txBody>
      </p:sp>
    </p:spTree>
    <p:extLst>
      <p:ext uri="{BB962C8B-B14F-4D97-AF65-F5344CB8AC3E}">
        <p14:creationId xmlns:p14="http://schemas.microsoft.com/office/powerpoint/2010/main" val="1696102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现在</a:t>
            </a:r>
            <a:endParaRPr lang="ko-KR" altLang="en-US" sz="26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3901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月</a:t>
            </a:r>
            <a:endParaRPr lang="ko-KR" altLang="en-US" sz="28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818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8200" dirty="0" err="1">
                <a:ln>
                  <a:prstDash val="solid"/>
                </a:ln>
                <a:latin typeface="sasung" pitchFamily="2" charset="0"/>
                <a:ea typeface="+mn-ea"/>
              </a:rPr>
              <a:t>xiànzài</a:t>
            </a:r>
            <a:endParaRPr lang="en-US" altLang="ko-KR" sz="18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78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点</a:t>
            </a:r>
            <a:endParaRPr lang="ko-KR" altLang="en-US" sz="28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7807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diǎn</a:t>
            </a:r>
            <a:r>
              <a:rPr lang="en-US" altLang="ko-KR" sz="20000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ea"/>
                <a:ea typeface="+mn-ea"/>
              </a:rPr>
              <a:t> </a:t>
            </a:r>
            <a:endParaRPr lang="en-US" altLang="ko-KR" sz="9600" dirty="0"/>
          </a:p>
        </p:txBody>
      </p:sp>
    </p:spTree>
    <p:extLst>
      <p:ext uri="{BB962C8B-B14F-4D97-AF65-F5344CB8AC3E}">
        <p14:creationId xmlns:p14="http://schemas.microsoft.com/office/powerpoint/2010/main" val="1465077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半</a:t>
            </a:r>
            <a:endParaRPr lang="ko-KR" altLang="en-US" sz="28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22414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bàn</a:t>
            </a:r>
            <a:endParaRPr lang="en-US" altLang="ko-KR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89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atin typeface="SimSun" pitchFamily="2" charset="-122"/>
                <a:ea typeface="SimSun" pitchFamily="2" charset="-122"/>
              </a:rPr>
              <a:t>天气</a:t>
            </a:r>
            <a:endParaRPr lang="en-US" altLang="ko-KR" sz="26000" dirty="0">
              <a:latin typeface="SimSun" pitchFamily="2" charset="-122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7429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+mn-ea"/>
              </a:rPr>
              <a:t>tiānqì</a:t>
            </a:r>
            <a:endParaRPr lang="en-US" altLang="ko-KR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724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0" dirty="0"/>
              <a:t>怎么样</a:t>
            </a:r>
            <a:endParaRPr lang="en-US" altLang="ko-KR" sz="18000" dirty="0"/>
          </a:p>
        </p:txBody>
      </p:sp>
    </p:spTree>
    <p:extLst>
      <p:ext uri="{BB962C8B-B14F-4D97-AF65-F5344CB8AC3E}">
        <p14:creationId xmlns:p14="http://schemas.microsoft.com/office/powerpoint/2010/main" val="4008125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0500" dirty="0" err="1">
                <a:ln>
                  <a:prstDash val="solid"/>
                </a:ln>
                <a:latin typeface="sasung" pitchFamily="2" charset="0"/>
                <a:ea typeface="+mn-ea"/>
              </a:rPr>
              <a:t>zěnmeyàng</a:t>
            </a:r>
            <a:endParaRPr lang="en-US" altLang="ko-KR" sz="105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05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/>
              <a:t>很</a:t>
            </a:r>
            <a:endParaRPr lang="en-US" altLang="ko-KR" sz="28000" dirty="0"/>
          </a:p>
        </p:txBody>
      </p:sp>
    </p:spTree>
    <p:extLst>
      <p:ext uri="{BB962C8B-B14F-4D97-AF65-F5344CB8AC3E}">
        <p14:creationId xmlns:p14="http://schemas.microsoft.com/office/powerpoint/2010/main" val="343921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61494" y="6926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yuè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12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hěn</a:t>
            </a:r>
            <a:endParaRPr lang="en-US" altLang="ko-KR" sz="2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3817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/>
              <a:t>热</a:t>
            </a:r>
            <a:endParaRPr lang="en-US" altLang="ko-KR" sz="28000" dirty="0"/>
          </a:p>
        </p:txBody>
      </p:sp>
    </p:spTree>
    <p:extLst>
      <p:ext uri="{BB962C8B-B14F-4D97-AF65-F5344CB8AC3E}">
        <p14:creationId xmlns:p14="http://schemas.microsoft.com/office/powerpoint/2010/main" val="30874236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rè</a:t>
            </a:r>
            <a:endParaRPr lang="en-US" altLang="ko-KR" sz="2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864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/>
              <a:t>刻</a:t>
            </a:r>
            <a:endParaRPr lang="en-US" altLang="ko-KR" sz="28000" dirty="0"/>
          </a:p>
        </p:txBody>
      </p:sp>
    </p:spTree>
    <p:extLst>
      <p:ext uri="{BB962C8B-B14F-4D97-AF65-F5344CB8AC3E}">
        <p14:creationId xmlns:p14="http://schemas.microsoft.com/office/powerpoint/2010/main" val="41418467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kè</a:t>
            </a:r>
            <a:endParaRPr lang="en-US" altLang="ko-KR" sz="2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6902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差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40609583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chà</a:t>
            </a:r>
            <a:endParaRPr lang="en-US" altLang="ko-KR" sz="2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2149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0000" dirty="0"/>
              <a:t>分</a:t>
            </a:r>
            <a:endParaRPr lang="en-US" altLang="ko-KR" sz="30000" dirty="0"/>
          </a:p>
        </p:txBody>
      </p:sp>
    </p:spTree>
    <p:extLst>
      <p:ext uri="{BB962C8B-B14F-4D97-AF65-F5344CB8AC3E}">
        <p14:creationId xmlns:p14="http://schemas.microsoft.com/office/powerpoint/2010/main" val="35191137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0" dirty="0" err="1">
                <a:ln>
                  <a:prstDash val="solid"/>
                </a:ln>
                <a:latin typeface="sasung" pitchFamily="2" charset="0"/>
                <a:ea typeface="+mn-ea"/>
              </a:rPr>
              <a:t>fēn</a:t>
            </a:r>
            <a:endParaRPr lang="en-US" altLang="ko-KR" sz="2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422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/>
              <a:t>暖和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262166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号</a:t>
            </a:r>
            <a:endParaRPr lang="ko-KR" altLang="en-US" sz="28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706771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n>
                  <a:prstDash val="solid"/>
                </a:ln>
                <a:latin typeface="sasung" pitchFamily="2" charset="0"/>
                <a:ea typeface="+mn-ea"/>
              </a:rPr>
              <a:t>nuǎnhuo</a:t>
            </a:r>
            <a:endParaRPr lang="en-US" altLang="ko-KR" sz="145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5393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/>
              <a:t>凉快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21040698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liángkuai</a:t>
            </a:r>
            <a:endParaRPr lang="en-US" altLang="ko-KR" sz="14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4669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/>
              <a:t>非常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29220330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n>
                  <a:prstDash val="solid"/>
                </a:ln>
                <a:latin typeface="sasung" pitchFamily="2" charset="0"/>
                <a:ea typeface="+mn-ea"/>
              </a:rPr>
              <a:t>fēicháng</a:t>
            </a:r>
            <a:endParaRPr lang="en-US" altLang="ko-KR" sz="145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293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 err="1">
                <a:ln>
                  <a:prstDash val="solid"/>
                </a:ln>
                <a:latin typeface="+mn-ea"/>
                <a:ea typeface="+mn-ea"/>
              </a:rPr>
              <a:t>冷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12926218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lěng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249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/>
              <a:t>星期一</a:t>
            </a:r>
            <a:endParaRPr lang="en-US" altLang="ko-KR" sz="18500" dirty="0"/>
          </a:p>
        </p:txBody>
      </p:sp>
    </p:spTree>
    <p:extLst>
      <p:ext uri="{BB962C8B-B14F-4D97-AF65-F5344CB8AC3E}">
        <p14:creationId xmlns:p14="http://schemas.microsoft.com/office/powerpoint/2010/main" val="36533794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x</a:t>
            </a:r>
            <a:r>
              <a:rPr lang="en-US" altLang="ko-KR" sz="16000" dirty="0" err="1">
                <a:ln>
                  <a:prstDash val="solid"/>
                </a:ln>
                <a:latin typeface="sasung"/>
                <a:ea typeface="+mn-ea"/>
              </a:rPr>
              <a:t>ī</a:t>
            </a:r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ngq</a:t>
            </a:r>
            <a:r>
              <a:rPr lang="en-US" altLang="ko-KR" sz="16000" dirty="0" err="1">
                <a:ln>
                  <a:prstDash val="solid"/>
                </a:ln>
                <a:latin typeface="sasung"/>
              </a:rPr>
              <a:t>ī</a:t>
            </a:r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y</a:t>
            </a:r>
            <a:r>
              <a:rPr lang="en-US" altLang="ko-KR" sz="16000" dirty="0" err="1">
                <a:ln>
                  <a:prstDash val="solid"/>
                </a:ln>
                <a:latin typeface="sasung"/>
              </a:rPr>
              <a:t>ī</a:t>
            </a:r>
            <a:endParaRPr lang="en-US" altLang="ko-KR" sz="1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878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/>
              <a:t>星期二</a:t>
            </a:r>
            <a:endParaRPr lang="en-US" altLang="ko-KR" sz="18500" dirty="0"/>
          </a:p>
        </p:txBody>
      </p:sp>
    </p:spTree>
    <p:extLst>
      <p:ext uri="{BB962C8B-B14F-4D97-AF65-F5344CB8AC3E}">
        <p14:creationId xmlns:p14="http://schemas.microsoft.com/office/powerpoint/2010/main" val="3269291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hào</a:t>
            </a:r>
            <a:endParaRPr lang="ko-KR" altLang="en-US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857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n>
                  <a:prstDash val="solid"/>
                </a:ln>
                <a:latin typeface="sasung" pitchFamily="2" charset="0"/>
                <a:ea typeface="+mn-ea"/>
              </a:rPr>
              <a:t>x</a:t>
            </a:r>
            <a:r>
              <a:rPr lang="en-US" altLang="ko-KR" sz="14500" dirty="0" err="1">
                <a:ln>
                  <a:prstDash val="solid"/>
                </a:ln>
                <a:latin typeface="sasung"/>
                <a:ea typeface="+mn-ea"/>
              </a:rPr>
              <a:t>ī</a:t>
            </a:r>
            <a:r>
              <a:rPr lang="en-US" altLang="ko-KR" sz="14500" dirty="0" err="1">
                <a:ln>
                  <a:prstDash val="solid"/>
                </a:ln>
                <a:latin typeface="sasung" pitchFamily="2" charset="0"/>
                <a:ea typeface="+mn-ea"/>
              </a:rPr>
              <a:t>ngq</a:t>
            </a:r>
            <a:r>
              <a:rPr lang="en-US" altLang="ko-KR" sz="14500" dirty="0" err="1">
                <a:ln>
                  <a:prstDash val="solid"/>
                </a:ln>
                <a:latin typeface="sasung"/>
              </a:rPr>
              <a:t>ī</a:t>
            </a:r>
            <a:r>
              <a:rPr lang="en-US" altLang="ko-KR" sz="14500" dirty="0" err="1">
                <a:ln>
                  <a:prstDash val="solid"/>
                </a:ln>
                <a:latin typeface="sasung" pitchFamily="2" charset="0"/>
                <a:ea typeface="+mn-ea"/>
              </a:rPr>
              <a:t>’èr</a:t>
            </a:r>
            <a:endParaRPr lang="en-US" altLang="ko-KR" sz="145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6787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/>
              <a:t>星期五</a:t>
            </a:r>
            <a:endParaRPr lang="en-US" altLang="ko-KR" sz="18500" dirty="0"/>
          </a:p>
        </p:txBody>
      </p:sp>
    </p:spTree>
    <p:extLst>
      <p:ext uri="{BB962C8B-B14F-4D97-AF65-F5344CB8AC3E}">
        <p14:creationId xmlns:p14="http://schemas.microsoft.com/office/powerpoint/2010/main" val="342702267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x</a:t>
            </a:r>
            <a:r>
              <a:rPr lang="en-US" altLang="ko-KR" sz="14000" dirty="0" err="1">
                <a:ln>
                  <a:prstDash val="solid"/>
                </a:ln>
                <a:latin typeface="sasung"/>
              </a:rPr>
              <a:t>ī</a:t>
            </a:r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ngq</a:t>
            </a:r>
            <a:r>
              <a:rPr lang="en-US" altLang="ko-KR" sz="14000" dirty="0" err="1">
                <a:ln>
                  <a:prstDash val="solid"/>
                </a:ln>
                <a:latin typeface="sasung"/>
              </a:rPr>
              <a:t>ī</a:t>
            </a:r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wǔ</a:t>
            </a:r>
            <a:endParaRPr lang="en-US" altLang="ko-KR" sz="14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079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/>
              <a:t>星期六</a:t>
            </a:r>
            <a:endParaRPr lang="en-US" altLang="ko-KR" sz="18500" dirty="0"/>
          </a:p>
        </p:txBody>
      </p:sp>
    </p:spTree>
    <p:extLst>
      <p:ext uri="{BB962C8B-B14F-4D97-AF65-F5344CB8AC3E}">
        <p14:creationId xmlns:p14="http://schemas.microsoft.com/office/powerpoint/2010/main" val="421633269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x</a:t>
            </a:r>
            <a:r>
              <a:rPr lang="en-US" altLang="ko-KR" sz="15000" dirty="0" err="1">
                <a:ln>
                  <a:prstDash val="solid"/>
                </a:ln>
                <a:latin typeface="sasung"/>
              </a:rPr>
              <a:t>ī</a:t>
            </a:r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ngq</a:t>
            </a:r>
            <a:r>
              <a:rPr lang="en-US" altLang="ko-KR" sz="15000" dirty="0" err="1">
                <a:ln>
                  <a:prstDash val="solid"/>
                </a:ln>
                <a:latin typeface="sasung"/>
              </a:rPr>
              <a:t>ī</a:t>
            </a:r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liù</a:t>
            </a:r>
            <a:endParaRPr lang="en-US" altLang="ko-KR" sz="1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66246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/>
              <a:t>星期天</a:t>
            </a:r>
            <a:endParaRPr lang="en-US" altLang="ko-KR" sz="18500" dirty="0"/>
          </a:p>
        </p:txBody>
      </p:sp>
    </p:spTree>
    <p:extLst>
      <p:ext uri="{BB962C8B-B14F-4D97-AF65-F5344CB8AC3E}">
        <p14:creationId xmlns:p14="http://schemas.microsoft.com/office/powerpoint/2010/main" val="223566860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x</a:t>
            </a:r>
            <a:r>
              <a:rPr lang="en-US" altLang="ko-KR" sz="13000" dirty="0" err="1">
                <a:ln>
                  <a:prstDash val="solid"/>
                </a:ln>
                <a:latin typeface="sasung"/>
                <a:ea typeface="+mn-ea"/>
              </a:rPr>
              <a:t>ī</a:t>
            </a:r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ngq</a:t>
            </a:r>
            <a:r>
              <a:rPr lang="en-US" altLang="ko-KR" sz="13000" dirty="0" err="1">
                <a:ln>
                  <a:prstDash val="solid"/>
                </a:ln>
                <a:latin typeface="sasung"/>
              </a:rPr>
              <a:t>ī</a:t>
            </a:r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tiān</a:t>
            </a:r>
            <a:endParaRPr lang="en-US" altLang="ko-KR" sz="13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15808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/>
              <a:t>银行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93609033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n>
                  <a:prstDash val="solid"/>
                </a:ln>
                <a:latin typeface="sasung" pitchFamily="2" charset="0"/>
                <a:ea typeface="+mn-ea"/>
              </a:rPr>
              <a:t>yínháng</a:t>
            </a:r>
            <a:endParaRPr lang="ko-KR" altLang="en-US" sz="15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1300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75914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SimSun" pitchFamily="2" charset="-122"/>
                <a:ea typeface="+mn-ea"/>
              </a:rPr>
              <a:t>关</a:t>
            </a:r>
            <a:endParaRPr lang="ko-KR" altLang="en-US" sz="28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4957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星期四</a:t>
            </a:r>
            <a:endParaRPr lang="ko-KR" altLang="en-US" sz="185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879716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297151" y="12855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992351" y="11613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043608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guān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35493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68713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atin typeface="SimSun" pitchFamily="2" charset="-122"/>
              </a:rPr>
              <a:t>门</a:t>
            </a:r>
            <a:endParaRPr lang="ko-KR" altLang="en-US" sz="28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919639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mén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38453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68713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atin typeface="SimSun" pitchFamily="2" charset="-122"/>
              </a:rPr>
              <a:t>空</a:t>
            </a:r>
            <a:endParaRPr lang="ko-KR" altLang="en-US" sz="28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065654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kòng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65655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/>
              <a:t>来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399580516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lái</a:t>
            </a:r>
            <a:endParaRPr lang="ko-KR" altLang="en-US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10518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atin typeface="SimSun" pitchFamily="2" charset="-122"/>
              </a:rPr>
              <a:t>吧</a:t>
            </a:r>
            <a:endParaRPr lang="ko-KR" altLang="en-US" sz="28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181969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ba</a:t>
            </a:r>
            <a:endParaRPr lang="ko-KR" altLang="en-US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55052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atin typeface="SimSun" pitchFamily="2" charset="-122"/>
              </a:rPr>
              <a:t>一定</a:t>
            </a:r>
            <a:endParaRPr lang="ko-KR" altLang="en-US" sz="26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9037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atin typeface="sasung" pitchFamily="2" charset="0"/>
              </a:rPr>
              <a:t>x</a:t>
            </a:r>
            <a:r>
              <a:rPr lang="en-US" altLang="ko-KR" sz="16000" dirty="0" err="1">
                <a:latin typeface="sasung"/>
              </a:rPr>
              <a:t>ī</a:t>
            </a:r>
            <a:r>
              <a:rPr lang="en-US" altLang="ko-KR" sz="16000" dirty="0" err="1">
                <a:latin typeface="sasung" pitchFamily="2" charset="0"/>
              </a:rPr>
              <a:t>ngq</a:t>
            </a:r>
            <a:r>
              <a:rPr lang="en-US" altLang="ko-KR" sz="16000" dirty="0" err="1">
                <a:latin typeface="sasung"/>
              </a:rPr>
              <a:t>ī</a:t>
            </a:r>
            <a:r>
              <a:rPr lang="en-US" altLang="ko-KR" sz="16000" dirty="0" err="1">
                <a:latin typeface="sasung" pitchFamily="2" charset="0"/>
              </a:rPr>
              <a:t>sì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75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yídìng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2741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atin typeface="SimSun" pitchFamily="2" charset="-122"/>
              </a:rPr>
              <a:t>去</a:t>
            </a:r>
            <a:endParaRPr lang="ko-KR" altLang="en-US" sz="28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93397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61512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qù</a:t>
            </a:r>
            <a:endParaRPr lang="ko-KR" altLang="en-US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49901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atin typeface="SimSun" pitchFamily="2" charset="-122"/>
              </a:rPr>
              <a:t>洗脸</a:t>
            </a:r>
            <a:endParaRPr lang="ko-KR" altLang="en-US" sz="26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876889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xǐliǎn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22827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atin typeface="SimSun" pitchFamily="2" charset="-122"/>
              </a:rPr>
              <a:t>上学</a:t>
            </a:r>
            <a:endParaRPr lang="ko-KR" altLang="en-US" sz="26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644962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atin typeface="sasung" pitchFamily="2" charset="0"/>
                <a:ea typeface="SimSun" pitchFamily="2" charset="-122"/>
              </a:rPr>
              <a:t>shàngxué</a:t>
            </a:r>
            <a:endParaRPr lang="ko-KR" altLang="en-US" sz="1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21089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atin typeface="SimSun" pitchFamily="2" charset="-122"/>
              </a:rPr>
              <a:t>上课</a:t>
            </a:r>
            <a:endParaRPr lang="ko-KR" altLang="en-US" sz="26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137379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atin typeface="sasung" pitchFamily="2" charset="0"/>
                <a:ea typeface="SimSun" pitchFamily="2" charset="-122"/>
              </a:rPr>
              <a:t>shàng</a:t>
            </a:r>
            <a:r>
              <a:rPr lang="en-US" altLang="ko-KR" sz="14000" dirty="0" err="1">
                <a:latin typeface="sasung" pitchFamily="2" charset="0"/>
              </a:rPr>
              <a:t>k</a:t>
            </a:r>
            <a:r>
              <a:rPr lang="en-US" altLang="ko-KR" sz="14000" dirty="0" err="1">
                <a:latin typeface="sasung" pitchFamily="2" charset="0"/>
                <a:ea typeface="SimSun" pitchFamily="2" charset="-122"/>
              </a:rPr>
              <a:t>è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5221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atin typeface="SimSun" pitchFamily="2" charset="-122"/>
              </a:rPr>
              <a:t>下课</a:t>
            </a:r>
            <a:endParaRPr lang="ko-KR" altLang="en-US" sz="26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9329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的</a:t>
            </a:r>
            <a:endParaRPr lang="ko-KR" altLang="en-US" sz="28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3765494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xiàk</a:t>
            </a:r>
            <a:r>
              <a:rPr lang="en-US" altLang="ko-KR" sz="22000" dirty="0" err="1">
                <a:latin typeface="sasung" pitchFamily="2" charset="0"/>
                <a:ea typeface="SimSun" pitchFamily="2" charset="-122"/>
              </a:rPr>
              <a:t>è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10397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atin typeface="SimSun" pitchFamily="2" charset="-122"/>
              </a:rPr>
              <a:t>放学</a:t>
            </a:r>
            <a:endParaRPr lang="ko-KR" altLang="en-US" sz="26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935290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atin typeface="sasung" pitchFamily="2" charset="0"/>
              </a:rPr>
              <a:t>fàng</a:t>
            </a:r>
            <a:r>
              <a:rPr lang="en-US" altLang="ko-KR" sz="15500" dirty="0" err="1">
                <a:latin typeface="sasung" pitchFamily="2" charset="0"/>
                <a:ea typeface="SimSun" pitchFamily="2" charset="-122"/>
              </a:rPr>
              <a:t>xué</a:t>
            </a:r>
            <a:endParaRPr lang="ko-KR" altLang="en-US" sz="15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06861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atin typeface="SimSun" pitchFamily="2" charset="-122"/>
              </a:rPr>
              <a:t>休息</a:t>
            </a:r>
            <a:endParaRPr lang="ko-KR" altLang="en-US" sz="26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412588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atin typeface="sasung" pitchFamily="2" charset="0"/>
              </a:rPr>
              <a:t>xiūxi</a:t>
            </a:r>
            <a:endParaRPr lang="ko-KR" altLang="en-US" sz="2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61118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atin typeface="SimSun" pitchFamily="2" charset="-122"/>
              </a:rPr>
              <a:t>上网</a:t>
            </a:r>
            <a:endParaRPr lang="ko-KR" altLang="en-US" sz="26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291622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000" dirty="0" err="1">
                <a:latin typeface="sasung" pitchFamily="2" charset="0"/>
              </a:rPr>
              <a:t>shàngwǎng</a:t>
            </a:r>
            <a:endParaRPr lang="ko-KR" altLang="en-US" sz="1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99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atin typeface="SimSun" pitchFamily="2" charset="-122"/>
              </a:rPr>
              <a:t>睡觉</a:t>
            </a:r>
            <a:endParaRPr lang="ko-KR" altLang="en-US" sz="26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66150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atin typeface="sasung" pitchFamily="2" charset="0"/>
              </a:rPr>
              <a:t>shuìjiào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659450"/>
      </p:ext>
    </p:extLst>
  </p:cSld>
  <p:clrMapOvr>
    <a:masterClrMapping/>
  </p:clrMapOvr>
</p:sld>
</file>

<file path=ppt/theme/theme1.xml><?xml version="1.0" encoding="utf-8"?>
<a:theme xmlns:a="http://schemas.openxmlformats.org/drawingml/2006/main" name="고등 한자">
  <a:themeElements>
    <a:clrScheme name="요소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고등 병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</TotalTime>
  <Words>137</Words>
  <Application>Microsoft Office PowerPoint</Application>
  <PresentationFormat>화면 슬라이드 쇼(4:3)</PresentationFormat>
  <Paragraphs>98</Paragraphs>
  <Slides>98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98</vt:i4>
      </vt:variant>
    </vt:vector>
  </HeadingPairs>
  <TitlesOfParts>
    <vt:vector size="105" baseType="lpstr">
      <vt:lpstr>sasung</vt:lpstr>
      <vt:lpstr>宋体</vt:lpstr>
      <vt:lpstr>宋体</vt:lpstr>
      <vt:lpstr>맑은 고딕</vt:lpstr>
      <vt:lpstr>Arial</vt:lpstr>
      <vt:lpstr>고등 한자</vt:lpstr>
      <vt:lpstr>고등 병음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108</cp:revision>
  <dcterms:created xsi:type="dcterms:W3CDTF">2017-07-04T02:57:39Z</dcterms:created>
  <dcterms:modified xsi:type="dcterms:W3CDTF">2022-01-25T01:31:42Z</dcterms:modified>
</cp:coreProperties>
</file>